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0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4320324-FE88-4C02-BEE8-EBA2C0324D22}">
          <p14:sldIdLst>
            <p14:sldId id="256"/>
            <p14:sldId id="257"/>
            <p14:sldId id="258"/>
            <p14:sldId id="259"/>
            <p14:sldId id="261"/>
            <p14:sldId id="262"/>
            <p14:sldId id="263"/>
            <p14:sldId id="264"/>
            <p14:sldId id="260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6435A7-FC7C-4D26-979F-EECB02941A76}" v="4" dt="2024-01-06T15:29:59.7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63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Cong Doan 20215034" userId="9ac67b03-e761-4f47-8b1a-fecc32adbf08" providerId="ADAL" clId="{CF6435A7-FC7C-4D26-979F-EECB02941A76}"/>
    <pc:docChg chg="undo modSld">
      <pc:chgData name="Nguyen Cong Doan 20215034" userId="9ac67b03-e761-4f47-8b1a-fecc32adbf08" providerId="ADAL" clId="{CF6435A7-FC7C-4D26-979F-EECB02941A76}" dt="2024-01-06T15:29:59.795" v="5"/>
      <pc:docMkLst>
        <pc:docMk/>
      </pc:docMkLst>
      <pc:sldChg chg="addSp delSp modSp mod modAnim">
        <pc:chgData name="Nguyen Cong Doan 20215034" userId="9ac67b03-e761-4f47-8b1a-fecc32adbf08" providerId="ADAL" clId="{CF6435A7-FC7C-4D26-979F-EECB02941A76}" dt="2024-01-06T15:29:59.795" v="5"/>
        <pc:sldMkLst>
          <pc:docMk/>
          <pc:sldMk cId="1147332053" sldId="260"/>
        </pc:sldMkLst>
        <pc:picChg chg="add del mod">
          <ac:chgData name="Nguyen Cong Doan 20215034" userId="9ac67b03-e761-4f47-8b1a-fecc32adbf08" providerId="ADAL" clId="{CF6435A7-FC7C-4D26-979F-EECB02941A76}" dt="2024-01-06T15:29:21.601" v="4" actId="931"/>
          <ac:picMkLst>
            <pc:docMk/>
            <pc:sldMk cId="1147332053" sldId="260"/>
            <ac:picMk id="3" creationId="{25BBC30A-07BD-BFF4-1CCA-1D46AB2F481B}"/>
          </ac:picMkLst>
        </pc:picChg>
        <pc:picChg chg="add mod">
          <ac:chgData name="Nguyen Cong Doan 20215034" userId="9ac67b03-e761-4f47-8b1a-fecc32adbf08" providerId="ADAL" clId="{CF6435A7-FC7C-4D26-979F-EECB02941A76}" dt="2024-01-06T15:29:59.795" v="5"/>
          <ac:picMkLst>
            <pc:docMk/>
            <pc:sldMk cId="1147332053" sldId="260"/>
            <ac:picMk id="4" creationId="{DFB2C184-6EF6-5AD3-2B3E-BFC634C7BFE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F67C3-89F5-5052-1C70-E969EB6D1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0741D-3EDA-E7DC-C282-84B63CBF5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9707A-86FD-3902-01C8-79A7C0E6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7AC0C-3B87-DA68-7835-5DF0A8567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4442C-8469-B334-8A61-F86821D74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03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6E8A4-B4DA-3D32-DC88-63CBC78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FFC444-CA7E-6CBA-0E95-A7A239D00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71E01-2A98-389A-4BE9-7E4E82A8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4E5E6-B907-C2A7-5639-7ED349A69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17055-2549-6E46-ADBF-6512E8730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86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74DC7B-1A44-2DF9-8583-A15EB41B37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D3F4DA-0F38-E9DC-4D4B-2DA77F551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BBE8A-66AB-3415-B4DB-29AB5193A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E15AF-16E9-F3E7-6976-B66A1A8AB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A2B31-5961-6BC2-A9C0-0C798BCE4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36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2F83-C783-6865-1FA6-E1D0A5700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EF5CC-AE34-BEAC-F3C0-3F9E777FF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1BF0A-53C9-C2C0-0554-F92DC8A1D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AD237-46C9-1D60-A6F8-0D66000C3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5CC0F-D654-1F1C-2ED5-A43E0219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84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169C-68F6-9490-A89E-15A8BEE3C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3423C-91FD-6475-19D6-344E302AA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711D7-CDCF-C939-0CF9-717C03939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A9892-11F9-834B-DEA1-3EBA0C9D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39C34-50FC-2FFE-B13C-8B291CA3E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27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02E96-9CA0-0543-E79E-1966ABD65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B96AD-398B-3657-47F6-AFDFC8EA4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2CAE88-D1CA-46EF-336B-11B11056A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CEB603-8FB5-9EE2-C11F-23FC5420E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F0691-EFC5-B9A0-B886-48AFE5DED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85D6A-1F58-30B9-2F9F-D6C99B67B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76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9C2-C321-850C-EAE8-3099252D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6CF3-8C1A-59E6-5FF2-5321E8EA3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C832A-C1EA-B7D0-2121-9401D0BD7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6E9C23-1A47-CB0D-EB74-C95A45BB7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1378F-D92C-F8A2-46D1-0F0A7C51C9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F0DEC6-37D9-95F1-38EC-CAEC219D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8F1F8-BDBD-4F54-639A-39867B41A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55D70-1FE2-939A-180F-C24A1AA3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72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FB6B5-A393-ED65-68C9-CE8F2BD21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B16A3D-4E24-E54D-B22D-FD00EF019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0821FF-880A-949F-AAA5-90BF42ACF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F6B283-A6C9-6FA7-B4FF-C3D46E6A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42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B449F9-688C-CAAB-B692-61C90DB71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1368B-3182-3F44-C849-793F50344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6F3D4-3A67-EA57-069C-14CE6B1D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9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6FBE8-85EB-73C7-FFBC-5CAE0B808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51201-5863-6EF8-8FD2-0E8F624BE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21682D-D617-AC32-C5F1-4FA50EBCD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7D0E5-7CFC-CBB3-3145-A4F07A249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24A2D-7F03-2AD4-2F46-CE2632B3D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4599C-FBDD-15AF-163F-8B2DF1A9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017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A5553-D60A-8FAC-22C4-010909061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712BDA-2CAF-63D4-499E-370DA38FE9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0E1D2-1380-08F0-DF92-A4BA1FA15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183A2-D67A-130F-5170-A667176BF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FBA4A-0EA5-7917-1440-3122E543B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3241A-767B-B8FE-DA0A-BFB78F9B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97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1D733-F68A-9A7D-FD5E-7F84D8A1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33221-4732-AE74-9916-F6208135B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4C01F-2C1C-FC1A-A60E-7797DA5FF9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3BB5E-10F8-4964-A2CA-5FC4D985E804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E4F24-C032-3027-F184-ACADDE8B0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1B0BC-4EEB-664D-94BD-BF09B1477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91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ingmartinbmc/LearnTrees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E2D33-8800-4CFE-A080-89CDCED27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6760" y="3429000"/>
            <a:ext cx="9144000" cy="2387600"/>
          </a:xfrm>
        </p:spPr>
        <p:txBody>
          <a:bodyPr>
            <a:no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Thành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Vũ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ường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20215031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Bùi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20215035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Nghiêm Xuân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20215007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- 20215034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5B1E6-7CB3-F26A-2CBA-C6881D92B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58635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1: Visualization of operations on tree data structures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15054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AB543F-A4E8-FA21-D422-942D3D1E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08" y="2642632"/>
            <a:ext cx="3932237" cy="594360"/>
          </a:xfrm>
        </p:spPr>
        <p:txBody>
          <a:bodyPr/>
          <a:lstStyle/>
          <a:p>
            <a:r>
              <a:rPr lang="vi-VN" dirty="0"/>
              <a:t>Mã nguồn tham khảo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F349F-9BAB-36D8-CAB2-49971B470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21009"/>
            <a:ext cx="10600372" cy="493792"/>
          </a:xfrm>
        </p:spPr>
        <p:txBody>
          <a:bodyPr/>
          <a:lstStyle/>
          <a:p>
            <a:r>
              <a:rPr lang="vi-VN" dirty="0">
                <a:hlinkClick r:id="rId2"/>
              </a:rPr>
              <a:t>Link github</a:t>
            </a:r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DBE6E2A-38CE-DC4D-B39C-9932648F80A4}"/>
              </a:ext>
            </a:extLst>
          </p:cNvPr>
          <p:cNvSpPr txBox="1">
            <a:spLocks/>
          </p:cNvSpPr>
          <p:nvPr/>
        </p:nvSpPr>
        <p:spPr>
          <a:xfrm>
            <a:off x="555308" y="387112"/>
            <a:ext cx="3932237" cy="594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dirty="0"/>
              <a:t>Link video demo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460F00D-5DB9-5AE9-207A-AAFFA6E6B39C}"/>
              </a:ext>
            </a:extLst>
          </p:cNvPr>
          <p:cNvSpPr txBox="1">
            <a:spLocks/>
          </p:cNvSpPr>
          <p:nvPr/>
        </p:nvSpPr>
        <p:spPr>
          <a:xfrm>
            <a:off x="656908" y="1446769"/>
            <a:ext cx="10600372" cy="493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714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AA76D-297A-DF9D-1436-BBC5F09B8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771"/>
            <a:ext cx="10515600" cy="1076444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5EF7FB-6FA6-DA8B-4777-0616B9E68295}"/>
              </a:ext>
            </a:extLst>
          </p:cNvPr>
          <p:cNvSpPr txBox="1"/>
          <p:nvPr/>
        </p:nvSpPr>
        <p:spPr>
          <a:xfrm>
            <a:off x="995424" y="1551008"/>
            <a:ext cx="609625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-Design: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+ main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Create: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Tạo một cây rỗng</a:t>
            </a:r>
          </a:p>
          <a:p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+ Giao diện cây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Insert: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Thêm 1 nút bằng cách nhấp giá trị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Delete: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Xóa 1 nút khỏi cây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Update: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Thay đổi giá trị của 1 nút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Traverse: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Duyệt theo chiều sâu (DFS) hoặc chiều rộng (BFS)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Search: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Kiểm tra xem nút có tồn tại hay không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818FA0-50A9-BA26-6B66-B49CEF2D4125}"/>
              </a:ext>
            </a:extLst>
          </p:cNvPr>
          <p:cNvSpPr txBox="1"/>
          <p:nvPr/>
        </p:nvSpPr>
        <p:spPr>
          <a:xfrm>
            <a:off x="6990080" y="2192211"/>
            <a:ext cx="49075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latin typeface="+mj-lt"/>
              </a:rPr>
              <a:t>+ Một số tính năng khác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>
                <a:latin typeface="+mj-lt"/>
              </a:rPr>
              <a:t>Nút quit ở main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>
                <a:latin typeface="+mj-lt"/>
              </a:rPr>
              <a:t>Nút Back ở giao diện cây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>
                <a:latin typeface="+mj-lt"/>
              </a:rPr>
              <a:t>Nút Updo và Repo (Chưa hoàn thiện)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0253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2048-CE73-3980-8FD8-6692CE694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  <p:pic>
        <p:nvPicPr>
          <p:cNvPr id="5" name="Picture 4" descr="A diagram of a company structure&#10;&#10;Description automatically generated">
            <a:extLst>
              <a:ext uri="{FF2B5EF4-FFF2-40B4-BE49-F238E27FC236}">
                <a16:creationId xmlns:a16="http://schemas.microsoft.com/office/drawing/2014/main" id="{46A61F95-BFD0-0845-6B42-A9726A571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966" y="1358037"/>
            <a:ext cx="9891617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1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B2201-B46A-5D9A-D257-F2C12FC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General class diagram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CDBA6B-CB92-5DDB-BA5D-7A68712DE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686" y="1329072"/>
            <a:ext cx="7186283" cy="53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91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99FAE-305F-7EC9-29B9-6AE89CE5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vi-VN" sz="5200" dirty="0"/>
              <a:t>Class diagram for package</a:t>
            </a:r>
            <a:endParaRPr lang="en-US" sz="5200" dirty="0"/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071A528E-FC20-10A8-B1C7-D70751393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219" y="1845426"/>
            <a:ext cx="8990509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44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732AF-3551-C9E3-3D33-203300F7E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vi-VN" sz="5200"/>
              <a:t>Class diagram for package</a:t>
            </a:r>
            <a:endParaRPr lang="en-US" sz="5200"/>
          </a:p>
        </p:txBody>
      </p:sp>
      <p:pic>
        <p:nvPicPr>
          <p:cNvPr id="4" name="Picture 3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F4EA338A-C18A-6393-024C-ECCC1FA93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99" y="1845426"/>
            <a:ext cx="9036148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47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ertical Text Placeholder 25">
            <a:extLst>
              <a:ext uri="{FF2B5EF4-FFF2-40B4-BE49-F238E27FC236}">
                <a16:creationId xmlns:a16="http://schemas.microsoft.com/office/drawing/2014/main" id="{454CA42F-82B9-118A-B90C-BA300DE03A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orient="vert" idx="1"/>
          </p:nvPr>
        </p:nvSpPr>
        <p:spPr>
          <a:xfrm rot="16200000">
            <a:off x="3862610" y="3331605"/>
            <a:ext cx="2491257" cy="3797537"/>
          </a:xfrm>
        </p:spPr>
        <p:txBody>
          <a:bodyPr>
            <a:normAutofit fontScale="92500" lnSpcReduction="10000"/>
          </a:bodyPr>
          <a:lstStyle/>
          <a:p>
            <a:r>
              <a:rPr lang="vi-VN" sz="1600" dirty="0"/>
              <a:t>Tạo lớp trừu tượng BT(Binary Tree)</a:t>
            </a:r>
          </a:p>
          <a:p>
            <a:pPr marL="0" indent="0">
              <a:buNone/>
            </a:pPr>
            <a:endParaRPr lang="vi-VN" sz="1600" dirty="0"/>
          </a:p>
          <a:p>
            <a:r>
              <a:rPr lang="vi-VN" sz="1600" dirty="0"/>
              <a:t>Lớp BST được kế thừa từ lớp BT</a:t>
            </a:r>
          </a:p>
          <a:p>
            <a:r>
              <a:rPr lang="vi-VN" sz="1600" dirty="0"/>
              <a:t>Lớp AVL được kế thừa từ lớp BST</a:t>
            </a:r>
          </a:p>
          <a:p>
            <a:r>
              <a:rPr lang="vi-VN" sz="1600" dirty="0"/>
              <a:t>Lớp BBT được kế thừa từ lớp AVL</a:t>
            </a:r>
          </a:p>
          <a:p>
            <a:endParaRPr lang="vi-VN" sz="1600" dirty="0"/>
          </a:p>
          <a:p>
            <a:r>
              <a:rPr lang="vi-VN" sz="1600" dirty="0"/>
              <a:t>Một số phương thức được Đa hình như insert, delete</a:t>
            </a:r>
          </a:p>
          <a:p>
            <a:pPr marL="0" indent="0">
              <a:buNone/>
            </a:pPr>
            <a:endParaRPr lang="vi-VN" sz="1600" dirty="0"/>
          </a:p>
          <a:p>
            <a:pPr marL="0" indent="0">
              <a:buNone/>
            </a:pPr>
            <a:endParaRPr lang="vi-VN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85741-B8BF-9EC9-6794-0FCFA28B8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95" y="928617"/>
            <a:ext cx="2217170" cy="390690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7B381D6-4694-881D-86C2-DAD07FA455EA}"/>
              </a:ext>
            </a:extLst>
          </p:cNvPr>
          <p:cNvSpPr txBox="1">
            <a:spLocks/>
          </p:cNvSpPr>
          <p:nvPr/>
        </p:nvSpPr>
        <p:spPr>
          <a:xfrm>
            <a:off x="4247088" y="365125"/>
            <a:ext cx="1733586" cy="577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sz="2400"/>
              <a:t>Trừu Tượng</a:t>
            </a:r>
            <a:endParaRPr lang="en-US" sz="24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60129D5-9454-7AD6-CFF9-704B316340CE}"/>
              </a:ext>
            </a:extLst>
          </p:cNvPr>
          <p:cNvSpPr txBox="1">
            <a:spLocks/>
          </p:cNvSpPr>
          <p:nvPr/>
        </p:nvSpPr>
        <p:spPr>
          <a:xfrm>
            <a:off x="8077200" y="395946"/>
            <a:ext cx="3098800" cy="577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sz="2400"/>
              <a:t>Kế thừa và Đa hình</a:t>
            </a:r>
            <a:endParaRPr lang="en-US" sz="24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0C059C7-1678-C71C-106E-DD154924183A}"/>
              </a:ext>
            </a:extLst>
          </p:cNvPr>
          <p:cNvSpPr txBox="1">
            <a:spLocks/>
          </p:cNvSpPr>
          <p:nvPr/>
        </p:nvSpPr>
        <p:spPr>
          <a:xfrm>
            <a:off x="3055075" y="3499984"/>
            <a:ext cx="3797536" cy="2789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vi-VN" sz="2400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538E7000-E39A-C5DF-2BB4-7E71A62A4720}"/>
              </a:ext>
            </a:extLst>
          </p:cNvPr>
          <p:cNvSpPr txBox="1">
            <a:spLocks/>
          </p:cNvSpPr>
          <p:nvPr/>
        </p:nvSpPr>
        <p:spPr>
          <a:xfrm>
            <a:off x="756157" y="351487"/>
            <a:ext cx="1733586" cy="577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sz="2400"/>
              <a:t>Đóng gói</a:t>
            </a:r>
            <a:endParaRPr lang="en-US" sz="24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B118212-3F01-52F6-8C55-68CAB9904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491" y="953244"/>
            <a:ext cx="3909632" cy="24757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62A988F-D55E-3D21-A176-8592306F3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019" y="876436"/>
            <a:ext cx="3767013" cy="247575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33002EC-340F-7DE5-B485-630C289D6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910" y="3532522"/>
            <a:ext cx="3660551" cy="29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62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354E42-A320-A25B-7D1A-F5274C5CC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344" y="2023744"/>
            <a:ext cx="5807256" cy="355239"/>
          </a:xfrm>
        </p:spPr>
        <p:txBody>
          <a:bodyPr>
            <a:noAutofit/>
          </a:bodyPr>
          <a:lstStyle/>
          <a:p>
            <a:r>
              <a:rPr lang="vi-VN" sz="4800" dirty="0">
                <a:solidFill>
                  <a:srgbClr val="000000"/>
                </a:solidFill>
              </a:rPr>
              <a:t>Quan hệ liên kết</a:t>
            </a:r>
            <a:endParaRPr lang="en-US" sz="480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C1F40AE-AB2C-7A11-9719-BCDBC925EF5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6506" b="16506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31711-7D7E-069B-B350-91E600436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3046412"/>
            <a:ext cx="3932237" cy="3811588"/>
          </a:xfrm>
        </p:spPr>
        <p:txBody>
          <a:bodyPr>
            <a:normAutofit/>
          </a:bodyPr>
          <a:lstStyle/>
          <a:p>
            <a:r>
              <a:rPr lang="vi-VN" sz="2400" dirty="0">
                <a:latin typeface="+mj-lt"/>
              </a:rPr>
              <a:t>- Chủ yếu sửa dụng kiểu Aggregation để biểu thị sự liên kết giữa các cây vs nút</a:t>
            </a:r>
          </a:p>
        </p:txBody>
      </p:sp>
    </p:spTree>
    <p:extLst>
      <p:ext uri="{BB962C8B-B14F-4D97-AF65-F5344CB8AC3E}">
        <p14:creationId xmlns:p14="http://schemas.microsoft.com/office/powerpoint/2010/main" val="2937057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sionTree">
            <a:hlinkClick r:id="" action="ppaction://media"/>
            <a:extLst>
              <a:ext uri="{FF2B5EF4-FFF2-40B4-BE49-F238E27FC236}">
                <a16:creationId xmlns:a16="http://schemas.microsoft.com/office/drawing/2014/main" id="{DFB2C184-6EF6-5AD3-2B3E-BFC634C7BF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51237" y="2056448"/>
            <a:ext cx="5089525" cy="4144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550944-97AF-0E48-13EF-D25730C3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93680" cy="945515"/>
          </a:xfrm>
        </p:spPr>
        <p:txBody>
          <a:bodyPr>
            <a:normAutofit/>
          </a:bodyPr>
          <a:lstStyle/>
          <a:p>
            <a:r>
              <a:rPr lang="vi-VN" dirty="0"/>
              <a:t>Video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3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246</Words>
  <Application>Microsoft Office PowerPoint</Application>
  <PresentationFormat>Widescreen</PresentationFormat>
  <Paragraphs>38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Nhóm 7 Thành viên: Vũ Thường Đạt – 20215031                Bùi Tá Đức – 20215035                            Nghiêm Xuân diện – 20215007                            Nguyễn Công đoàn - 20215034 </vt:lpstr>
      <vt:lpstr>Problem statement</vt:lpstr>
      <vt:lpstr>Use case diagram</vt:lpstr>
      <vt:lpstr>General class diagram</vt:lpstr>
      <vt:lpstr>Class diagram for package</vt:lpstr>
      <vt:lpstr>Class diagram for package</vt:lpstr>
      <vt:lpstr>PowerPoint Presentation</vt:lpstr>
      <vt:lpstr>Quan hệ liên kết</vt:lpstr>
      <vt:lpstr>Video demo</vt:lpstr>
      <vt:lpstr>Mã nguồn tham khảo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Nhóm 7 Thành viên: Vũ THường Đạt – 20215031                Bùi Tá Đức – 20215035                            Nghiêm Xuân diện – 20215007                            Nguyễn Công đoàn - 20215034 </dc:title>
  <dc:creator>Nguyen Cong Doan 20215034</dc:creator>
  <cp:lastModifiedBy>Bui Ta Duc 20215035</cp:lastModifiedBy>
  <cp:revision>5</cp:revision>
  <dcterms:created xsi:type="dcterms:W3CDTF">2024-01-06T11:56:58Z</dcterms:created>
  <dcterms:modified xsi:type="dcterms:W3CDTF">2024-01-07T14:35:30Z</dcterms:modified>
</cp:coreProperties>
</file>